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  <p:sldId id="262" r:id="rId6"/>
    <p:sldId id="261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7" autoAdjust="0"/>
    <p:restoredTop sz="9476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F54F-EBC9-47E8-A3A9-722573BAF3AB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229-CC24-48C7-A8ED-2F4BC2D35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F54F-EBC9-47E8-A3A9-722573BAF3AB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229-CC24-48C7-A8ED-2F4BC2D35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F54F-EBC9-47E8-A3A9-722573BAF3AB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229-CC24-48C7-A8ED-2F4BC2D35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F54F-EBC9-47E8-A3A9-722573BAF3AB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229-CC24-48C7-A8ED-2F4BC2D35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F54F-EBC9-47E8-A3A9-722573BAF3AB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229-CC24-48C7-A8ED-2F4BC2D35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F54F-EBC9-47E8-A3A9-722573BAF3AB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229-CC24-48C7-A8ED-2F4BC2D35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F54F-EBC9-47E8-A3A9-722573BAF3AB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229-CC24-48C7-A8ED-2F4BC2D35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F54F-EBC9-47E8-A3A9-722573BAF3AB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229-CC24-48C7-A8ED-2F4BC2D35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F54F-EBC9-47E8-A3A9-722573BAF3AB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229-CC24-48C7-A8ED-2F4BC2D35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F54F-EBC9-47E8-A3A9-722573BAF3AB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229-CC24-48C7-A8ED-2F4BC2D35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F54F-EBC9-47E8-A3A9-722573BAF3AB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229-CC24-48C7-A8ED-2F4BC2D35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FF54F-EBC9-47E8-A3A9-722573BAF3AB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38229-CC24-48C7-A8ED-2F4BC2D35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re-igrice.rs/igra/varanje-na-ispitu/59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xam-cheating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0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6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ВАРАЊЕ НА ИСПИТИМА</a:t>
            </a:r>
            <a:endParaRPr lang="en-US" sz="6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750004"/>
            <a:ext cx="9144000" cy="1107996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sr-Cyrl-RS" sz="6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СРАМОТА ИЛИ СЛАВА ?</a:t>
            </a:r>
            <a:endParaRPr lang="en-US" sz="66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785794"/>
            <a:ext cx="5143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Аутори:</a:t>
            </a:r>
          </a:p>
          <a:p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Кристина Симић и</a:t>
            </a:r>
            <a:r>
              <a:rPr lang="sr-Latn-RS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Ивана Павићевић,</a:t>
            </a:r>
            <a:r>
              <a:rPr lang="sr-Latn-RS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</a:rPr>
              <a:t>ученице </a:t>
            </a:r>
            <a:r>
              <a:rPr lang="sr-Latn-RS" dirty="0" smtClean="0">
                <a:solidFill>
                  <a:schemeClr val="bg2">
                    <a:lumMod val="75000"/>
                  </a:schemeClr>
                </a:solidFill>
              </a:rPr>
              <a:t>VIII3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800" dirty="0" smtClean="0"/>
              <a:t>B92.net</a:t>
            </a:r>
          </a:p>
          <a:p>
            <a:r>
              <a:rPr lang="sr-Latn-RS" dirty="0" smtClean="0"/>
              <a:t>PONEDELJAK, 24.06.2013. U 17:58</a:t>
            </a:r>
          </a:p>
          <a:p>
            <a:endParaRPr lang="sr-Latn-RS" sz="3200" dirty="0" smtClean="0"/>
          </a:p>
          <a:p>
            <a:r>
              <a:rPr lang="en-US" sz="4400" b="1" dirty="0" err="1" smtClean="0"/>
              <a:t>Poništena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matura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upis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prema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uspehu</a:t>
            </a:r>
            <a:endParaRPr lang="sr-Latn-RS" sz="4400" b="1" dirty="0" smtClean="0"/>
          </a:p>
          <a:p>
            <a:endParaRPr lang="sr-Latn-RS" b="1" dirty="0" smtClean="0"/>
          </a:p>
          <a:p>
            <a:r>
              <a:rPr lang="en-US" dirty="0" err="1" smtClean="0"/>
              <a:t>Izvor</a:t>
            </a:r>
            <a:r>
              <a:rPr lang="en-US" dirty="0" smtClean="0"/>
              <a:t>: </a:t>
            </a:r>
            <a:r>
              <a:rPr lang="en-US" dirty="0" err="1" smtClean="0"/>
              <a:t>B92</a:t>
            </a:r>
            <a:r>
              <a:rPr lang="en-US" dirty="0" smtClean="0"/>
              <a:t>, </a:t>
            </a:r>
            <a:r>
              <a:rPr lang="en-US" dirty="0" err="1" smtClean="0"/>
              <a:t>Tanjug</a:t>
            </a:r>
            <a:r>
              <a:rPr lang="en-US" dirty="0" smtClean="0"/>
              <a:t> 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sz="4800" dirty="0" smtClean="0"/>
              <a:t>Beograd -- Mala </a:t>
            </a:r>
            <a:r>
              <a:rPr lang="en-US" sz="4800" dirty="0" err="1" smtClean="0"/>
              <a:t>matura</a:t>
            </a:r>
            <a:r>
              <a:rPr lang="en-US" sz="4800" dirty="0" smtClean="0"/>
              <a:t> </a:t>
            </a:r>
            <a:r>
              <a:rPr lang="en-US" sz="4800" dirty="0" err="1" smtClean="0"/>
              <a:t>poništena</a:t>
            </a:r>
            <a:r>
              <a:rPr lang="en-US" sz="4800" dirty="0" smtClean="0"/>
              <a:t> </a:t>
            </a:r>
            <a:r>
              <a:rPr lang="en-US" sz="4800" dirty="0" err="1" smtClean="0"/>
              <a:t>i</a:t>
            </a:r>
            <a:r>
              <a:rPr lang="en-US" sz="4800" dirty="0" smtClean="0"/>
              <a:t> </a:t>
            </a:r>
            <a:r>
              <a:rPr lang="en-US" sz="4800" dirty="0" err="1" smtClean="0"/>
              <a:t>rezultati</a:t>
            </a:r>
            <a:r>
              <a:rPr lang="en-US" sz="4800" dirty="0" smtClean="0"/>
              <a:t> </a:t>
            </a:r>
            <a:r>
              <a:rPr lang="en-US" sz="4800" dirty="0" err="1" smtClean="0"/>
              <a:t>prijemnog</a:t>
            </a:r>
            <a:r>
              <a:rPr lang="en-US" sz="4800" dirty="0" smtClean="0"/>
              <a:t> </a:t>
            </a:r>
            <a:r>
              <a:rPr lang="en-US" sz="4800" dirty="0" err="1" smtClean="0"/>
              <a:t>ispita</a:t>
            </a:r>
            <a:r>
              <a:rPr lang="en-US" sz="4800" dirty="0" smtClean="0"/>
              <a:t> </a:t>
            </a:r>
            <a:r>
              <a:rPr lang="en-US" sz="4800" dirty="0" err="1" smtClean="0"/>
              <a:t>iz</a:t>
            </a:r>
            <a:r>
              <a:rPr lang="en-US" sz="4800" dirty="0" smtClean="0"/>
              <a:t> </a:t>
            </a:r>
            <a:r>
              <a:rPr lang="en-US" sz="4800" dirty="0" err="1" smtClean="0"/>
              <a:t>srpskog</a:t>
            </a:r>
            <a:r>
              <a:rPr lang="en-US" sz="4800" dirty="0" smtClean="0"/>
              <a:t> </a:t>
            </a:r>
            <a:r>
              <a:rPr lang="en-US" sz="4800" dirty="0" err="1" smtClean="0"/>
              <a:t>i</a:t>
            </a:r>
            <a:r>
              <a:rPr lang="en-US" sz="4800" dirty="0" smtClean="0"/>
              <a:t> </a:t>
            </a:r>
            <a:r>
              <a:rPr lang="en-US" sz="4800" dirty="0" err="1" smtClean="0"/>
              <a:t>matematike</a:t>
            </a:r>
            <a:r>
              <a:rPr lang="en-US" sz="4800" dirty="0" smtClean="0"/>
              <a:t> </a:t>
            </a:r>
            <a:r>
              <a:rPr lang="en-US" sz="4800" dirty="0" err="1" smtClean="0"/>
              <a:t>neće</a:t>
            </a:r>
            <a:r>
              <a:rPr lang="en-US" sz="4800" dirty="0" smtClean="0"/>
              <a:t> se </a:t>
            </a:r>
            <a:r>
              <a:rPr lang="en-US" sz="4800" dirty="0" err="1" smtClean="0"/>
              <a:t>uzimati</a:t>
            </a:r>
            <a:r>
              <a:rPr lang="en-US" sz="4800" dirty="0" smtClean="0"/>
              <a:t> u </a:t>
            </a:r>
            <a:r>
              <a:rPr lang="en-US" sz="4800" dirty="0" err="1" smtClean="0"/>
              <a:t>obzir</a:t>
            </a:r>
            <a:r>
              <a:rPr lang="en-US" sz="4800" dirty="0" smtClean="0"/>
              <a:t> </a:t>
            </a:r>
            <a:r>
              <a:rPr lang="en-US" sz="4800" dirty="0" err="1" smtClean="0"/>
              <a:t>prilikom</a:t>
            </a:r>
            <a:r>
              <a:rPr lang="en-US" sz="4800" dirty="0" smtClean="0"/>
              <a:t> </a:t>
            </a:r>
            <a:r>
              <a:rPr lang="en-US" sz="4800" dirty="0" err="1" smtClean="0"/>
              <a:t>upisa</a:t>
            </a:r>
            <a:r>
              <a:rPr lang="en-US" sz="4800" dirty="0" smtClean="0"/>
              <a:t> u </a:t>
            </a:r>
            <a:r>
              <a:rPr lang="en-US" sz="4800" dirty="0" err="1" smtClean="0"/>
              <a:t>srednje</a:t>
            </a:r>
            <a:r>
              <a:rPr lang="en-US" sz="4800" dirty="0" smtClean="0"/>
              <a:t> </a:t>
            </a:r>
            <a:r>
              <a:rPr lang="en-US" sz="4800" dirty="0" err="1" smtClean="0"/>
              <a:t>škole</a:t>
            </a:r>
            <a:r>
              <a:rPr lang="en-US" sz="4800" dirty="0" smtClean="0"/>
              <a:t>. </a:t>
            </a:r>
            <a:r>
              <a:rPr lang="en-US" sz="4800" dirty="0" err="1" smtClean="0"/>
              <a:t>Boduju</a:t>
            </a:r>
            <a:r>
              <a:rPr lang="en-US" sz="4800" dirty="0" smtClean="0"/>
              <a:t> se </a:t>
            </a:r>
            <a:r>
              <a:rPr lang="en-US" sz="4800" dirty="0" err="1" smtClean="0"/>
              <a:t>uspeh</a:t>
            </a:r>
            <a:r>
              <a:rPr lang="en-US" sz="4800" dirty="0" smtClean="0"/>
              <a:t> </a:t>
            </a:r>
            <a:r>
              <a:rPr lang="en-US" sz="4800" dirty="0" err="1" smtClean="0"/>
              <a:t>i</a:t>
            </a:r>
            <a:r>
              <a:rPr lang="en-US" sz="4800" dirty="0" smtClean="0"/>
              <a:t> </a:t>
            </a:r>
            <a:r>
              <a:rPr lang="en-US" sz="4800" dirty="0" err="1" smtClean="0"/>
              <a:t>takmičenja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pic>
        <p:nvPicPr>
          <p:cNvPr id="3" name="Picture 2" descr="346935_prijemni-ispit-mika-petrovic-alas100513ras-foto-oliver-bunic03_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0"/>
            <a:ext cx="2928926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u-mat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zadaci-za-tupsone-1328585176-937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78645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6000" dirty="0" smtClean="0"/>
              <a:t>И преписивање је за ђаке.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ganje-36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29322" y="3811012"/>
            <a:ext cx="3214678" cy="30469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RS" sz="4800" dirty="0" smtClean="0"/>
              <a:t>Разболим се кад ми најаве контролни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1273c110284038e9cfc77895aa0f04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9916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5008" y="0"/>
            <a:ext cx="34289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8000" dirty="0" smtClean="0">
                <a:solidFill>
                  <a:schemeClr val="accent5">
                    <a:lumMod val="50000"/>
                  </a:schemeClr>
                </a:solidFill>
              </a:rPr>
              <a:t>Шапни, буди друг!</a:t>
            </a:r>
            <a:endParaRPr lang="en-US" sz="8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eating_Ex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1" cy="57150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hlinkClick r:id="rId3"/>
              </a:rPr>
              <a:t>http://www.igre-igrice.rs/igra/varanje-na-ispitu/590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64357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</a:rPr>
              <a:t>Данас ђаци могу пред контролони вежбати преписивање:</a:t>
            </a:r>
            <a:endParaRPr lang="en-US" sz="105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93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biblioteka3</dc:creator>
  <cp:lastModifiedBy>biblioteka3</cp:lastModifiedBy>
  <cp:revision>30</cp:revision>
  <dcterms:created xsi:type="dcterms:W3CDTF">2013-10-08T09:52:14Z</dcterms:created>
  <dcterms:modified xsi:type="dcterms:W3CDTF">2013-10-10T10:22:26Z</dcterms:modified>
</cp:coreProperties>
</file>